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04" y="-1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FB41-6721-0B4C-ACE1-B4315A6E7240}" type="datetimeFigureOut">
              <a:rPr lang="nl-NL" smtClean="0"/>
              <a:t>21-03-16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2EE8-A0B3-7A4D-B896-EB457CB573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49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FB41-6721-0B4C-ACE1-B4315A6E7240}" type="datetimeFigureOut">
              <a:rPr lang="nl-NL" smtClean="0"/>
              <a:t>21-03-16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2EE8-A0B3-7A4D-B896-EB457CB573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0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FB41-6721-0B4C-ACE1-B4315A6E7240}" type="datetimeFigureOut">
              <a:rPr lang="nl-NL" smtClean="0"/>
              <a:t>21-03-16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2EE8-A0B3-7A4D-B896-EB457CB573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2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FB41-6721-0B4C-ACE1-B4315A6E7240}" type="datetimeFigureOut">
              <a:rPr lang="nl-NL" smtClean="0"/>
              <a:t>21-03-16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2EE8-A0B3-7A4D-B896-EB457CB573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45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FB41-6721-0B4C-ACE1-B4315A6E7240}" type="datetimeFigureOut">
              <a:rPr lang="nl-NL" smtClean="0"/>
              <a:t>21-03-16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2EE8-A0B3-7A4D-B896-EB457CB573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79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FB41-6721-0B4C-ACE1-B4315A6E7240}" type="datetimeFigureOut">
              <a:rPr lang="nl-NL" smtClean="0"/>
              <a:t>21-03-16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2EE8-A0B3-7A4D-B896-EB457CB573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19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FB41-6721-0B4C-ACE1-B4315A6E7240}" type="datetimeFigureOut">
              <a:rPr lang="nl-NL" smtClean="0"/>
              <a:t>21-03-16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2EE8-A0B3-7A4D-B896-EB457CB573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20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FB41-6721-0B4C-ACE1-B4315A6E7240}" type="datetimeFigureOut">
              <a:rPr lang="nl-NL" smtClean="0"/>
              <a:t>21-03-16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2EE8-A0B3-7A4D-B896-EB457CB573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70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FB41-6721-0B4C-ACE1-B4315A6E7240}" type="datetimeFigureOut">
              <a:rPr lang="nl-NL" smtClean="0"/>
              <a:t>21-03-16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2EE8-A0B3-7A4D-B896-EB457CB573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01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FB41-6721-0B4C-ACE1-B4315A6E7240}" type="datetimeFigureOut">
              <a:rPr lang="nl-NL" smtClean="0"/>
              <a:t>21-03-16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2EE8-A0B3-7A4D-B896-EB457CB573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5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FB41-6721-0B4C-ACE1-B4315A6E7240}" type="datetimeFigureOut">
              <a:rPr lang="nl-NL" smtClean="0"/>
              <a:t>21-03-16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2EE8-A0B3-7A4D-B896-EB457CB573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61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FB41-6721-0B4C-ACE1-B4315A6E7240}" type="datetimeFigureOut">
              <a:rPr lang="nl-NL" smtClean="0"/>
              <a:t>21-03-16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2EE8-A0B3-7A4D-B896-EB457CB573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26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509841" y="6034213"/>
            <a:ext cx="5432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Welke kleur kan het slijmvlies aannemen?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774873" y="433980"/>
            <a:ext cx="214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betekenis: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84550" y="433980"/>
            <a:ext cx="1111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omschrijving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63865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20670" y="955289"/>
            <a:ext cx="99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Normaal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379936" y="966023"/>
            <a:ext cx="157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Geen afwijking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513003" y="1563079"/>
            <a:ext cx="93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Stuwing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379936" y="1432691"/>
            <a:ext cx="4536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Toxines, ernstige ontsteking, </a:t>
            </a:r>
          </a:p>
          <a:p>
            <a:r>
              <a:rPr lang="nl-NL" dirty="0" smtClean="0"/>
              <a:t>hyperthermie/koorts, sepsis. Indien alleen van</a:t>
            </a:r>
          </a:p>
          <a:p>
            <a:r>
              <a:rPr lang="nl-NL" dirty="0" smtClean="0"/>
              <a:t> tandvlees dan kan het ook gingivitis zijn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546907" y="2398957"/>
            <a:ext cx="90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Felrood 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483124" y="2377246"/>
            <a:ext cx="315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Kool monoxide (CO) vergiftiging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633747" y="294185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Bleek 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564472" y="2822567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Anemie , shock </a:t>
            </a:r>
          </a:p>
          <a:p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 flipH="1">
            <a:off x="2578354" y="3468898"/>
            <a:ext cx="128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Cyanotisch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645950" y="3468898"/>
            <a:ext cx="394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Gebrek aan O2, duidelijke benauwdheid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236134" y="3983869"/>
            <a:ext cx="201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Geelzucht, icterisch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4564472" y="3983869"/>
            <a:ext cx="372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Acuut leverfalen, galgang verstopping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2144022" y="4570191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Hemoglobine kleurstof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4645950" y="4472491"/>
            <a:ext cx="302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Behandeling met </a:t>
            </a:r>
            <a:r>
              <a:rPr lang="nl-NL" dirty="0" err="1" smtClean="0"/>
              <a:t>oxyglobuline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2101582" y="509113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Methemoglobine kleurstof 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4645950" y="4852922"/>
            <a:ext cx="399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Methemoblobinemie</a:t>
            </a:r>
            <a:r>
              <a:rPr lang="nl-NL" dirty="0" smtClean="0"/>
              <a:t> (bijvoorbeeld bij </a:t>
            </a:r>
          </a:p>
          <a:p>
            <a:r>
              <a:rPr lang="nl-NL" dirty="0"/>
              <a:t>	</a:t>
            </a:r>
            <a:r>
              <a:rPr lang="nl-NL" dirty="0" smtClean="0"/>
              <a:t>	paracetamol en ui-vergiftiging)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3715833" y="6176692"/>
            <a:ext cx="543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Welke kleur kan het slijmvlies aannemen?</a:t>
            </a:r>
            <a:endParaRPr lang="nl-NL" sz="2400" dirty="0"/>
          </a:p>
        </p:txBody>
      </p:sp>
      <p:sp>
        <p:nvSpPr>
          <p:cNvPr id="21" name="Tekstvak 20"/>
          <p:cNvSpPr txBox="1"/>
          <p:nvPr/>
        </p:nvSpPr>
        <p:spPr>
          <a:xfrm>
            <a:off x="5732512" y="368968"/>
            <a:ext cx="10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betekenis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452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lvl kleurch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00"/>
            <a:ext cx="9144000" cy="67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1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43</TotalTime>
  <Words>81</Words>
  <Application>Microsoft Macintosh PowerPoint</Application>
  <PresentationFormat>Diavoorstelling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Standaardthema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Huub Hessel</dc:creator>
  <cp:lastModifiedBy>Huub Hessel</cp:lastModifiedBy>
  <cp:revision>7</cp:revision>
  <dcterms:created xsi:type="dcterms:W3CDTF">2016-03-21T20:15:29Z</dcterms:created>
  <dcterms:modified xsi:type="dcterms:W3CDTF">2016-03-21T20:58:34Z</dcterms:modified>
</cp:coreProperties>
</file>